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4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18262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7853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6342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7592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5729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85800" y="76200"/>
            <a:ext cx="9144000" cy="654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90600"/>
            <a:ext cx="9144000" cy="469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44450"/>
            <a:ext cx="8458200" cy="681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Madison CaroLeverich</dc:creator>
  <cp:lastModifiedBy>Madison CaroLeverich</cp:lastModifiedBy>
  <cp:revision>2</cp:revision>
  <dcterms:modified xsi:type="dcterms:W3CDTF">2018-10-16T20:26:36Z</dcterms:modified>
</cp:coreProperties>
</file>